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6"/>
    <p:restoredTop sz="93544"/>
  </p:normalViewPr>
  <p:slideViewPr>
    <p:cSldViewPr snapToGrid="0" snapToObjects="1">
      <p:cViewPr>
        <p:scale>
          <a:sx n="100" d="100"/>
          <a:sy n="100" d="100"/>
        </p:scale>
        <p:origin x="116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smtClean="0">
                <a:solidFill>
                  <a:schemeClr val="tx1"/>
                </a:solidFill>
              </a:rPr>
              <a:t>Bare-Metal </a:t>
            </a:r>
            <a:r>
              <a:rPr lang="en-US" sz="2000" dirty="0" smtClean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Fixed Function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Termin-ation</a:t>
            </a:r>
            <a:r>
              <a:rPr lang="en-US" sz="1400" dirty="0" smtClean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Bridging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Unicast 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ACL Policy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Flood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Unicast </a:t>
            </a:r>
            <a:r>
              <a:rPr lang="en-US" sz="1400" dirty="0" err="1" smtClean="0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ECMP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Multicast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INDIRECT</a:t>
            </a:r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INDIRECT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INDIRECT</a:t>
            </a:r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dirty="0" smtClean="0">
                <a:solidFill>
                  <a:srgbClr val="000000"/>
                </a:solidFill>
              </a:rPr>
              <a:t>Fixed Function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DST_IP  = 10.0.2.0/24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DST_IP  = 10.0.2.1/32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10.0.1.1/24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10.0.2.1/24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  <a:r>
              <a:rPr lang="en-US" dirty="0" err="1" smtClean="0">
                <a:solidFill>
                  <a:schemeClr val="tx2"/>
                </a:solidFill>
              </a:rPr>
              <a:t>MPLS_Label</a:t>
            </a:r>
            <a:r>
              <a:rPr lang="en-US" dirty="0" smtClean="0">
                <a:solidFill>
                  <a:schemeClr val="tx2"/>
                </a:solidFill>
              </a:rPr>
              <a:t> = 102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102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  <a:r>
              <a:rPr lang="en-US" dirty="0" err="1" smtClean="0">
                <a:solidFill>
                  <a:schemeClr val="tx2"/>
                </a:solidFill>
              </a:rPr>
              <a:t>MPLS_Label</a:t>
            </a:r>
            <a:r>
              <a:rPr lang="en-US" dirty="0" smtClean="0">
                <a:solidFill>
                  <a:schemeClr val="tx2"/>
                </a:solidFill>
              </a:rPr>
              <a:t> = 102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Raft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Algorithm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Datacenter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=""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=""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Office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=""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xmlns="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</a:t>
              </a:r>
              <a:r>
                <a:rPr lang="en-US" i="1" dirty="0" smtClean="0"/>
                <a:t>                          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smtClean="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71370</TotalTime>
  <Words>1394</Words>
  <Application>Microsoft Macintosh PowerPoint</Application>
  <PresentationFormat>Widescreen</PresentationFormat>
  <Paragraphs>922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275</cp:revision>
  <cp:lastPrinted>2021-01-05T00:08:29Z</cp:lastPrinted>
  <dcterms:created xsi:type="dcterms:W3CDTF">2019-12-10T16:47:01Z</dcterms:created>
  <dcterms:modified xsi:type="dcterms:W3CDTF">2021-01-05T00:56:39Z</dcterms:modified>
</cp:coreProperties>
</file>